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/>
              <a:t>СПОРТ в жизни нашего класса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Быстрее, выше , сильнее</a:t>
            </a:r>
            <a:endParaRPr lang="ru-RU" sz="36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22595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61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inherit"/>
              </a:rPr>
              <a:t>Памятка</a:t>
            </a:r>
            <a:br>
              <a:rPr lang="ru-RU" dirty="0" smtClean="0">
                <a:latin typeface="inherit"/>
              </a:rPr>
            </a:br>
            <a:r>
              <a:rPr lang="ru-RU" dirty="0" smtClean="0">
                <a:latin typeface="inherit"/>
              </a:rPr>
              <a:t> </a:t>
            </a:r>
            <a:r>
              <a:rPr lang="ru-RU" dirty="0">
                <a:latin typeface="inherit"/>
              </a:rPr>
              <a:t>по формированию привычки к здоровому образу </a:t>
            </a:r>
            <a:r>
              <a:rPr lang="ru-RU" dirty="0" smtClean="0">
                <a:latin typeface="inherit"/>
              </a:rPr>
              <a:t>жизни</a:t>
            </a:r>
            <a:br>
              <a:rPr lang="ru-RU" dirty="0" smtClean="0">
                <a:latin typeface="inherit"/>
              </a:rPr>
            </a:br>
            <a:r>
              <a:rPr lang="ru-RU" dirty="0">
                <a:latin typeface="inherit"/>
              </a:rPr>
              <a:t/>
            </a:r>
            <a:br>
              <a:rPr lang="ru-RU" dirty="0">
                <a:latin typeface="inherit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147183"/>
              </p:ext>
            </p:extLst>
          </p:nvPr>
        </p:nvGraphicFramePr>
        <p:xfrm>
          <a:off x="914400" y="2374900"/>
          <a:ext cx="7772400" cy="390906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0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effectLst/>
                          <a:latin typeface="inherit"/>
                        </a:rPr>
                        <a:t> </a:t>
                      </a:r>
                    </a:p>
                    <a:p>
                      <a:r>
                        <a:rPr lang="ru-RU" sz="2800" b="0" i="0" dirty="0" smtClean="0">
                          <a:effectLst/>
                          <a:latin typeface="inherit"/>
                        </a:rPr>
                        <a:t>Если </a:t>
                      </a:r>
                      <a:r>
                        <a:rPr lang="ru-RU" sz="2800" b="0" i="0" dirty="0">
                          <a:effectLst/>
                          <a:latin typeface="inherit"/>
                        </a:rPr>
                        <a:t>ты хочешь быть здоровым и успешным сегодня и завтра, не забывай выполнять эти простые действия, которые помогут тебе достичь результатов не только в сохранении своего здоровья, но и в учении, в общении с друзьями и просто в жизни</a:t>
                      </a:r>
                      <a:r>
                        <a:rPr lang="ru-RU" sz="2800" b="0" i="0" dirty="0" smtClean="0">
                          <a:effectLst/>
                          <a:latin typeface="inherit"/>
                        </a:rPr>
                        <a:t>.</a:t>
                      </a:r>
                      <a:endParaRPr lang="ru-RU" sz="2800" b="0" i="0" dirty="0">
                        <a:effectLst/>
                        <a:latin typeface="inheri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b="0" i="0">
                        <a:effectLst/>
                        <a:latin typeface="inheri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37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76672"/>
            <a:ext cx="7772400" cy="5400600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>
                <a:latin typeface="inherit"/>
              </a:rPr>
              <a:t>Вставай всегда в одно и то же время! </a:t>
            </a:r>
          </a:p>
          <a:p>
            <a:r>
              <a:rPr lang="ru-RU" sz="3200" dirty="0">
                <a:latin typeface="inherit"/>
              </a:rPr>
              <a:t>Основательно умывай лицо, руки, неукоснительно соблюдай правила личной гигиены! </a:t>
            </a:r>
          </a:p>
          <a:p>
            <a:r>
              <a:rPr lang="ru-RU" sz="3200" dirty="0">
                <a:latin typeface="inherit"/>
              </a:rPr>
              <a:t>Утром и вечером тщательно чисти зубы!</a:t>
            </a:r>
          </a:p>
          <a:p>
            <a:r>
              <a:rPr lang="ru-RU" sz="3200" dirty="0">
                <a:latin typeface="inherit"/>
              </a:rPr>
              <a:t> Проводи достаточное количество времени на свежем воздухе, занимаясь спортом! </a:t>
            </a:r>
            <a:endParaRPr lang="ru-RU" sz="3200" dirty="0" smtClean="0">
              <a:latin typeface="inherit"/>
            </a:endParaRPr>
          </a:p>
          <a:p>
            <a:r>
              <a:rPr lang="ru-RU" sz="3200" dirty="0" smtClean="0">
                <a:latin typeface="inherit"/>
              </a:rPr>
              <a:t>Совершай </a:t>
            </a:r>
            <a:r>
              <a:rPr lang="ru-RU" sz="3200" dirty="0">
                <a:latin typeface="inherit"/>
              </a:rPr>
              <a:t>длительные прогулки</a:t>
            </a:r>
            <a:r>
              <a:rPr lang="ru-RU" sz="3200" dirty="0" smtClean="0">
                <a:latin typeface="inherit"/>
              </a:rPr>
              <a:t>!</a:t>
            </a:r>
          </a:p>
          <a:p>
            <a:r>
              <a:rPr lang="ru-RU" sz="3200" dirty="0" smtClean="0">
                <a:latin typeface="inherit"/>
              </a:rPr>
              <a:t> </a:t>
            </a:r>
            <a:r>
              <a:rPr lang="ru-RU" sz="3200" dirty="0">
                <a:latin typeface="inherit"/>
              </a:rPr>
              <a:t>Одевайся по погоде! </a:t>
            </a:r>
            <a:endParaRPr lang="ru-RU" sz="3200" dirty="0" smtClean="0">
              <a:latin typeface="inherit"/>
            </a:endParaRPr>
          </a:p>
          <a:p>
            <a:r>
              <a:rPr lang="ru-RU" sz="3200" dirty="0" smtClean="0">
                <a:latin typeface="inherit"/>
              </a:rPr>
              <a:t>Делай </a:t>
            </a:r>
            <a:r>
              <a:rPr lang="ru-RU" sz="3200" dirty="0">
                <a:latin typeface="inherit"/>
              </a:rPr>
              <a:t>двигательные упражнения в перерывах между выполнением домашних заданий! </a:t>
            </a:r>
            <a:endParaRPr lang="ru-RU" sz="3200" dirty="0" smtClean="0">
              <a:latin typeface="inherit"/>
            </a:endParaRPr>
          </a:p>
          <a:p>
            <a:r>
              <a:rPr lang="ru-RU" sz="3200" dirty="0" smtClean="0">
                <a:latin typeface="inherit"/>
              </a:rPr>
              <a:t>Не </a:t>
            </a:r>
            <a:r>
              <a:rPr lang="ru-RU" sz="3200" dirty="0">
                <a:latin typeface="inherit"/>
              </a:rPr>
              <a:t>бойся физических нагрузок, помогая дома в хозяйственных делах! </a:t>
            </a:r>
            <a:endParaRPr lang="ru-RU" sz="3200" dirty="0" smtClean="0">
              <a:latin typeface="inherit"/>
            </a:endParaRPr>
          </a:p>
          <a:p>
            <a:r>
              <a:rPr lang="ru-RU" sz="3200" dirty="0" smtClean="0">
                <a:latin typeface="inherit"/>
              </a:rPr>
              <a:t>Занимайся </a:t>
            </a:r>
            <a:r>
              <a:rPr lang="ru-RU" sz="3200" dirty="0">
                <a:latin typeface="inherit"/>
              </a:rPr>
              <a:t>спортом, учись преодолеть трудности!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98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феникс\Desktop\118___12\DSC0063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6002"/>
            <a:ext cx="2676698" cy="2007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66" name="Picture 2" descr="http://s2.220.t1.ro/?mmid=16e9e13aa67e0cac0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73" y="116632"/>
            <a:ext cx="3744416" cy="2106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феникс\Desktop\Ирина\Новая папка (4)\Новая папка\Новая папка\DSC_0000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29000"/>
            <a:ext cx="2479204" cy="3305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1268" name="Picture 4" descr="C:\Users\феникс\Desktop\Ирина\Новая папка (4)\Новая папка\DSC_00002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2656"/>
            <a:ext cx="2771800" cy="207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9" name="Picture 5" descr="C:\Users\феникс\Desktop\Ирина\Новая папка\DSC012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833" y="3944044"/>
            <a:ext cx="3592846" cy="2694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47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Спасибо за внимание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Презентация подготовлена учениками 8 класса МОУ «СОШ </a:t>
            </a:r>
            <a:r>
              <a:rPr lang="ru-RU" dirty="0" err="1" smtClean="0"/>
              <a:t>с.Гремячка</a:t>
            </a:r>
            <a:r>
              <a:rPr lang="ru-RU" dirty="0" smtClean="0"/>
              <a:t> </a:t>
            </a:r>
            <a:r>
              <a:rPr lang="ru-RU" dirty="0" err="1" smtClean="0"/>
              <a:t>Новобурасского</a:t>
            </a:r>
            <a:r>
              <a:rPr lang="ru-RU" dirty="0" smtClean="0"/>
              <a:t> района Саратовской области»</a:t>
            </a:r>
          </a:p>
          <a:p>
            <a:r>
              <a:rPr lang="ru-RU" dirty="0" smtClean="0"/>
              <a:t>Руководитель Шереметьева И.В.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29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29250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Факты, которые говорят сами за себя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Минимальная норма количества шагов за день для человека – 10 000 шагов. Современный человек с натяжкой делает половину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13 лет повышение давления до 130/80 – распространенное явление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Если родители имеют избыточный вес, то 60-80 % детей имеют его тоже.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того, чтобы сохранить баланс двигательной активности, школьник должен ежедневно делать около 20-30 тысяч шагов.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данным русских ученых 51 % детей вообще не бывают на улице по возвращении из школы! </a:t>
            </a:r>
            <a:endParaRPr lang="ru-RU" dirty="0" smtClean="0"/>
          </a:p>
          <a:p>
            <a:r>
              <a:rPr lang="ru-RU" dirty="0" smtClean="0"/>
              <a:t>73 </a:t>
            </a:r>
            <a:r>
              <a:rPr lang="ru-RU" dirty="0"/>
              <a:t>% школьников не устраивают перерыв между </a:t>
            </a:r>
            <a:r>
              <a:rPr lang="ru-RU" dirty="0" smtClean="0"/>
              <a:t>приготовлением </a:t>
            </a:r>
            <a:r>
              <a:rPr lang="ru-RU" dirty="0"/>
              <a:t>уроков! </a:t>
            </a:r>
          </a:p>
        </p:txBody>
      </p:sp>
    </p:spTree>
    <p:extLst>
      <p:ext uri="{BB962C8B-B14F-4D97-AF65-F5344CB8AC3E}">
        <p14:creationId xmlns:p14="http://schemas.microsoft.com/office/powerpoint/2010/main" val="75716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132856"/>
            <a:ext cx="7772400" cy="4222704"/>
          </a:xfrm>
        </p:spPr>
        <p:txBody>
          <a:bodyPr/>
          <a:lstStyle/>
          <a:p>
            <a:pPr lvl="0">
              <a:buClr>
                <a:srgbClr val="D6ECFF"/>
              </a:buClr>
            </a:pPr>
            <a:r>
              <a:rPr lang="ru-RU" sz="2400" dirty="0">
                <a:solidFill>
                  <a:prstClr val="white"/>
                </a:solidFill>
              </a:rPr>
              <a:t>30-40 % детей имеют избыточный вес. </a:t>
            </a:r>
            <a:endParaRPr lang="ru-RU" sz="2400" dirty="0" smtClean="0">
              <a:solidFill>
                <a:prstClr val="white"/>
              </a:solidFill>
            </a:endParaRPr>
          </a:p>
          <a:p>
            <a:pPr lvl="0">
              <a:buClr>
                <a:srgbClr val="D6ECFF"/>
              </a:buClr>
            </a:pPr>
            <a:r>
              <a:rPr lang="ru-RU" sz="2400" dirty="0" smtClean="0">
                <a:solidFill>
                  <a:prstClr val="white"/>
                </a:solidFill>
              </a:rPr>
              <a:t>По </a:t>
            </a:r>
            <a:r>
              <a:rPr lang="ru-RU" sz="2400" dirty="0">
                <a:solidFill>
                  <a:prstClr val="white"/>
                </a:solidFill>
              </a:rPr>
              <a:t>мнению специалистов медиков, возраст от 1 года до 15 лет гораздо важнее для сохранения будущего здоровья, чем от 15 лет до 60</a:t>
            </a:r>
            <a:r>
              <a:rPr lang="ru-RU" sz="2400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D6ECFF"/>
              </a:buClr>
            </a:pPr>
            <a:r>
              <a:rPr lang="ru-RU" sz="2400" dirty="0" smtClean="0">
                <a:solidFill>
                  <a:prstClr val="white"/>
                </a:solidFill>
              </a:rPr>
              <a:t> </a:t>
            </a:r>
            <a:r>
              <a:rPr lang="ru-RU" sz="2400" dirty="0">
                <a:solidFill>
                  <a:prstClr val="white"/>
                </a:solidFill>
              </a:rPr>
              <a:t>У людей, не занимающихся спортом, частота пульса на 20 % выше: это приводит к быстрому изнашиванию сердца</a:t>
            </a:r>
            <a:r>
              <a:rPr lang="ru-RU" sz="2400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D6ECFF"/>
              </a:buClr>
            </a:pPr>
            <a:r>
              <a:rPr lang="ru-RU" sz="2400" dirty="0" smtClean="0">
                <a:solidFill>
                  <a:prstClr val="white"/>
                </a:solidFill>
              </a:rPr>
              <a:t> </a:t>
            </a:r>
            <a:r>
              <a:rPr lang="ru-RU" sz="2400" dirty="0">
                <a:solidFill>
                  <a:prstClr val="white"/>
                </a:solidFill>
              </a:rPr>
              <a:t>По статистике медиков на 100 родившихся детей у 20 с течением времени развивается плоскостопие, связанное чаще всего со слабостью мышц.</a:t>
            </a:r>
          </a:p>
          <a:p>
            <a:endParaRPr lang="ru-RU" dirty="0"/>
          </a:p>
        </p:txBody>
      </p:sp>
      <p:pic>
        <p:nvPicPr>
          <p:cNvPr id="6146" name="Picture 2" descr="http://im6-tub-ru.yandex.net/i?id=81968493-6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13" y="28574"/>
            <a:ext cx="2181306" cy="203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9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Занимаешься ли ты спортом?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97833"/>
              </p:ext>
            </p:extLst>
          </p:nvPr>
        </p:nvGraphicFramePr>
        <p:xfrm>
          <a:off x="914400" y="3197860"/>
          <a:ext cx="7772400" cy="284226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0">
                <a:tc>
                  <a:txBody>
                    <a:bodyPr/>
                    <a:lstStyle/>
                    <a:p>
                      <a:endParaRPr lang="ru-RU" b="1" i="0" dirty="0">
                        <a:solidFill>
                          <a:srgbClr val="404040"/>
                        </a:solidFill>
                        <a:effectLst/>
                        <a:latin typeface="inheri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b="0" i="0">
                        <a:effectLst/>
                        <a:latin typeface="inheri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0" i="0" dirty="0">
                          <a:effectLst/>
                          <a:latin typeface="inherit"/>
                        </a:rPr>
                        <a:t>Анализ анкеты учащихся 8 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класса  </a:t>
                      </a:r>
                    </a:p>
                    <a:p>
                      <a:endParaRPr lang="ru-RU" b="0" i="0" dirty="0" smtClean="0">
                        <a:effectLst/>
                        <a:latin typeface="inherit"/>
                      </a:endParaRPr>
                    </a:p>
                    <a:p>
                      <a:r>
                        <a:rPr lang="ru-RU" b="0" i="0" dirty="0" smtClean="0">
                          <a:effectLst/>
                          <a:latin typeface="inherit"/>
                        </a:rPr>
                        <a:t>Занимаешься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ли ты спортом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?–87,5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% - 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да</a:t>
                      </a:r>
                    </a:p>
                    <a:p>
                      <a:endParaRPr lang="ru-RU" b="0" i="0" dirty="0" smtClean="0">
                        <a:effectLst/>
                        <a:latin typeface="inherit"/>
                      </a:endParaRPr>
                    </a:p>
                    <a:p>
                      <a:r>
                        <a:rPr lang="ru-RU" b="0" i="0" dirty="0" smtClean="0">
                          <a:effectLst/>
                          <a:latin typeface="inherit"/>
                        </a:rPr>
                        <a:t>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Делаешь ли ты зарядку? –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50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% - 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да</a:t>
                      </a:r>
                    </a:p>
                    <a:p>
                      <a:endParaRPr lang="ru-RU" b="0" i="0" dirty="0" smtClean="0">
                        <a:effectLst/>
                        <a:latin typeface="inherit"/>
                      </a:endParaRPr>
                    </a:p>
                    <a:p>
                      <a:r>
                        <a:rPr lang="ru-RU" b="0" i="0" dirty="0" smtClean="0">
                          <a:effectLst/>
                          <a:latin typeface="inherit"/>
                        </a:rPr>
                        <a:t>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Делают ли зарядку родители вместе с тобой? </a:t>
                      </a:r>
                      <a:r>
                        <a:rPr lang="ru-RU" b="0" i="0" dirty="0" smtClean="0">
                          <a:effectLst/>
                          <a:latin typeface="inherit"/>
                        </a:rPr>
                        <a:t>– 85 </a:t>
                      </a:r>
                      <a:r>
                        <a:rPr lang="ru-RU" b="0" i="0" dirty="0">
                          <a:effectLst/>
                          <a:latin typeface="inherit"/>
                        </a:rPr>
                        <a:t>% - нет</a:t>
                      </a:r>
                    </a:p>
                  </a:txBody>
                  <a:tcPr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3549774" cy="263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30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феникс\Desktop\ПР\DSC_0000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2998">
            <a:off x="4013908" y="1445716"/>
            <a:ext cx="2242703" cy="299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Наша деятельность во внеурочное время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C:\Users\феникс\Desktop\Ирина\118___12\DSC006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927" y="4756958"/>
            <a:ext cx="2808312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феникс\Desktop\Ирина\Мамины бумажки\ПР\100_18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" y="1772816"/>
            <a:ext cx="4134678" cy="271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феникс\Desktop\ПР\DSC_000004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38428" y="1457472"/>
            <a:ext cx="3429000" cy="270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феникс\Desktop\ПР\DSC_00001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28392"/>
            <a:ext cx="2497206" cy="332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феникс\Desktop\ПР\DSC_00000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1269">
            <a:off x="6582199" y="3789040"/>
            <a:ext cx="2232248" cy="297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9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Личные достижения.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 descr="C:\Users\феникс\Desktop\2014-01-13 13.47.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31832"/>
            <a:ext cx="2931790" cy="3909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феникс\Desktop\2014-01-13 13.48.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2414"/>
            <a:ext cx="4392488" cy="3294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феникс\Pictures\Рисунок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998" y="3704462"/>
            <a:ext cx="2267712" cy="2926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феникс\Pictures\Рисунок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9613"/>
            <a:ext cx="2212975" cy="2773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феникс\Pictures\Рисунок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90" y="4155629"/>
            <a:ext cx="2468563" cy="2474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8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Достижения класса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феникс\Desktop\2014-01-13 13.50.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0778"/>
            <a:ext cx="6012160" cy="4509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феникс\Desktop\Ирина\наш.кл\SDC1183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3056"/>
            <a:ext cx="3476625" cy="2609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12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Прекрасное с нами рядом…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феникс\Desktop\Ирина\Новая папка (4)\DSC017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4" y="1340768"/>
            <a:ext cx="3024336" cy="4032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9219" name="Picture 3" descr="C:\Users\феникс\Desktop\Опасно\DCIM\DSCN00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178" y="2564904"/>
            <a:ext cx="3219822" cy="4293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220" name="Picture 4" descr="C:\Users\феникс\Desktop\Опасно\DCIM\100KC300\100_1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007" y="3140968"/>
            <a:ext cx="2302586" cy="3501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9221" name="Picture 5" descr="C:\Users\феникс\Desktop\Опасно\Я же сказала опасно!\Новая папка\r001-009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4835"/>
            <a:ext cx="2417931" cy="36043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1202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0000"/>
                </a:solidFill>
                <a:latin typeface="lucida grande"/>
              </a:rPr>
              <a:t>все</a:t>
            </a:r>
            <a:r>
              <a:rPr lang="ru-RU" dirty="0" err="1" smtClean="0"/>
              <a:t>«Как</a:t>
            </a:r>
            <a:r>
              <a:rPr lang="ru-RU" dirty="0" smtClean="0"/>
              <a:t> </a:t>
            </a:r>
            <a:r>
              <a:rPr lang="ru-RU" dirty="0"/>
              <a:t>я могу сохранить свое здоровье?»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lucida grande"/>
              </a:rPr>
              <a:t>«</a:t>
            </a:r>
            <a:r>
              <a:rPr lang="ru-RU" dirty="0" err="1" smtClean="0">
                <a:solidFill>
                  <a:srgbClr val="000000"/>
                </a:solidFill>
                <a:latin typeface="lucida grande"/>
              </a:rPr>
              <a:t>К</a:t>
            </a:r>
            <a:r>
              <a:rPr lang="ru-RU" dirty="0" err="1" smtClean="0"/>
              <a:t>Два</a:t>
            </a:r>
            <a:r>
              <a:rPr lang="ru-RU" dirty="0" smtClean="0"/>
              <a:t> </a:t>
            </a:r>
            <a:r>
              <a:rPr lang="ru-RU" dirty="0"/>
              <a:t>раза в день я чищу зубы 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Каждый </a:t>
            </a:r>
            <a:r>
              <a:rPr lang="ru-RU" dirty="0"/>
              <a:t>день я гуляю один час на улице 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 </a:t>
            </a:r>
            <a:r>
              <a:rPr lang="ru-RU" dirty="0"/>
              <a:t>всегда вовремя ложусь </a:t>
            </a:r>
            <a:r>
              <a:rPr lang="ru-RU" dirty="0" smtClean="0"/>
              <a:t>спать.</a:t>
            </a:r>
          </a:p>
          <a:p>
            <a:r>
              <a:rPr lang="ru-RU" dirty="0" smtClean="0"/>
              <a:t> </a:t>
            </a:r>
            <a:r>
              <a:rPr lang="ru-RU" dirty="0"/>
              <a:t>Я всегда одеваюсь по </a:t>
            </a:r>
            <a:r>
              <a:rPr lang="ru-RU" dirty="0" err="1" smtClean="0"/>
              <a:t>погоде.</a:t>
            </a:r>
            <a:r>
              <a:rPr lang="ru-RU" dirty="0" err="1" smtClean="0">
                <a:solidFill>
                  <a:srgbClr val="000000"/>
                </a:solidFill>
                <a:latin typeface="lucida grande"/>
              </a:rPr>
              <a:t>а</a:t>
            </a:r>
            <a:r>
              <a:rPr lang="ru-RU" dirty="0" smtClean="0">
                <a:solidFill>
                  <a:srgbClr val="000000"/>
                </a:solidFill>
                <a:latin typeface="lucida grande"/>
              </a:rPr>
              <a:t>.</a:t>
            </a:r>
            <a:endParaRPr lang="ru-RU" dirty="0"/>
          </a:p>
        </p:txBody>
      </p:sp>
      <p:pic>
        <p:nvPicPr>
          <p:cNvPr id="10242" name="Picture 2" descr="C:\Users\феникс\Desktop\Опасно\Я же сказала опасно!\ЧЕ ТЫ КАКОЙ ТУПОЙ СКАЗАНО ЖЕ ОПАСНО!!!\картинки кристинки\Мое фото 2013\DSC003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2427734" cy="323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6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188</TotalTime>
  <Words>429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</vt:lpstr>
      <vt:lpstr>СПОРТ в жизни нашего класса</vt:lpstr>
      <vt:lpstr>Факты, которые говорят сами за себя</vt:lpstr>
      <vt:lpstr>Презентация PowerPoint</vt:lpstr>
      <vt:lpstr>Занимаешься ли ты спортом? </vt:lpstr>
      <vt:lpstr>Наша деятельность во внеурочное время </vt:lpstr>
      <vt:lpstr>Личные достижения. </vt:lpstr>
      <vt:lpstr>Достижения класса </vt:lpstr>
      <vt:lpstr>Прекрасное с нами рядом…</vt:lpstr>
      <vt:lpstr>все«Как я могу сохранить свое здоровье?»</vt:lpstr>
      <vt:lpstr>Памятка  по формированию привычки к здоровому образу жизни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феникс</dc:creator>
  <cp:lastModifiedBy>феникс</cp:lastModifiedBy>
  <cp:revision>16</cp:revision>
  <dcterms:created xsi:type="dcterms:W3CDTF">2014-01-09T15:55:35Z</dcterms:created>
  <dcterms:modified xsi:type="dcterms:W3CDTF">2014-01-13T16:14:48Z</dcterms:modified>
</cp:coreProperties>
</file>